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ttle, Amanda" userId="f8fd0aaa-bc9d-43b2-9476-665167220690" providerId="ADAL" clId="{716AF58C-224E-4A1C-8610-53BBFFFBE422}"/>
    <pc:docChg chg="undo custSel addSld modSld">
      <pc:chgData name="Little, Amanda" userId="f8fd0aaa-bc9d-43b2-9476-665167220690" providerId="ADAL" clId="{716AF58C-224E-4A1C-8610-53BBFFFBE422}" dt="2018-01-19T20:46:28.255" v="1323"/>
      <pc:docMkLst>
        <pc:docMk/>
      </pc:docMkLst>
      <pc:sldChg chg="addSp delSp modSp">
        <pc:chgData name="Little, Amanda" userId="f8fd0aaa-bc9d-43b2-9476-665167220690" providerId="ADAL" clId="{716AF58C-224E-4A1C-8610-53BBFFFBE422}" dt="2018-01-19T20:12:48.481" v="1301" actId="1076"/>
        <pc:sldMkLst>
          <pc:docMk/>
          <pc:sldMk cId="922995997" sldId="258"/>
        </pc:sldMkLst>
        <pc:spChg chg="del">
          <ac:chgData name="Little, Amanda" userId="f8fd0aaa-bc9d-43b2-9476-665167220690" providerId="ADAL" clId="{716AF58C-224E-4A1C-8610-53BBFFFBE422}" dt="2018-01-19T20:11:51.990" v="1291" actId="478"/>
          <ac:spMkLst>
            <pc:docMk/>
            <pc:sldMk cId="922995997" sldId="258"/>
            <ac:spMk id="2" creationId="{00000000-0000-0000-0000-000000000000}"/>
          </ac:spMkLst>
        </pc:spChg>
        <pc:spChg chg="del">
          <ac:chgData name="Little, Amanda" userId="f8fd0aaa-bc9d-43b2-9476-665167220690" providerId="ADAL" clId="{716AF58C-224E-4A1C-8610-53BBFFFBE422}" dt="2018-01-19T20:11:51.990" v="1291" actId="478"/>
          <ac:spMkLst>
            <pc:docMk/>
            <pc:sldMk cId="922995997" sldId="258"/>
            <ac:spMk id="3" creationId="{00000000-0000-0000-0000-000000000000}"/>
          </ac:spMkLst>
        </pc:spChg>
        <pc:spChg chg="del">
          <ac:chgData name="Little, Amanda" userId="f8fd0aaa-bc9d-43b2-9476-665167220690" providerId="ADAL" clId="{716AF58C-224E-4A1C-8610-53BBFFFBE422}" dt="2018-01-19T20:11:51.990" v="1291" actId="478"/>
          <ac:spMkLst>
            <pc:docMk/>
            <pc:sldMk cId="922995997" sldId="258"/>
            <ac:spMk id="4" creationId="{00000000-0000-0000-0000-000000000000}"/>
          </ac:spMkLst>
        </pc:spChg>
        <pc:spChg chg="add del">
          <ac:chgData name="Little, Amanda" userId="f8fd0aaa-bc9d-43b2-9476-665167220690" providerId="ADAL" clId="{716AF58C-224E-4A1C-8610-53BBFFFBE422}" dt="2018-01-19T20:11:55.602" v="1293" actId="478"/>
          <ac:spMkLst>
            <pc:docMk/>
            <pc:sldMk cId="922995997" sldId="258"/>
            <ac:spMk id="5" creationId="{FFC408D9-E460-4C76-A435-0E7E562D6311}"/>
          </ac:spMkLst>
        </pc:spChg>
        <pc:spChg chg="del">
          <ac:chgData name="Little, Amanda" userId="f8fd0aaa-bc9d-43b2-9476-665167220690" providerId="ADAL" clId="{716AF58C-224E-4A1C-8610-53BBFFFBE422}" dt="2018-01-19T20:11:51.990" v="1291" actId="478"/>
          <ac:spMkLst>
            <pc:docMk/>
            <pc:sldMk cId="922995997" sldId="258"/>
            <ac:spMk id="7" creationId="{00000000-0000-0000-0000-000000000000}"/>
          </ac:spMkLst>
        </pc:spChg>
        <pc:spChg chg="del">
          <ac:chgData name="Little, Amanda" userId="f8fd0aaa-bc9d-43b2-9476-665167220690" providerId="ADAL" clId="{716AF58C-224E-4A1C-8610-53BBFFFBE422}" dt="2018-01-19T20:11:51.990" v="1291" actId="478"/>
          <ac:spMkLst>
            <pc:docMk/>
            <pc:sldMk cId="922995997" sldId="258"/>
            <ac:spMk id="8" creationId="{00000000-0000-0000-0000-000000000000}"/>
          </ac:spMkLst>
        </pc:spChg>
        <pc:spChg chg="del">
          <ac:chgData name="Little, Amanda" userId="f8fd0aaa-bc9d-43b2-9476-665167220690" providerId="ADAL" clId="{716AF58C-224E-4A1C-8610-53BBFFFBE422}" dt="2018-01-19T20:11:51.990" v="1291" actId="478"/>
          <ac:spMkLst>
            <pc:docMk/>
            <pc:sldMk cId="922995997" sldId="258"/>
            <ac:spMk id="10" creationId="{00000000-0000-0000-0000-000000000000}"/>
          </ac:spMkLst>
        </pc:spChg>
        <pc:spChg chg="del">
          <ac:chgData name="Little, Amanda" userId="f8fd0aaa-bc9d-43b2-9476-665167220690" providerId="ADAL" clId="{716AF58C-224E-4A1C-8610-53BBFFFBE422}" dt="2018-01-19T20:11:51.990" v="1291" actId="478"/>
          <ac:spMkLst>
            <pc:docMk/>
            <pc:sldMk cId="922995997" sldId="258"/>
            <ac:spMk id="11" creationId="{00000000-0000-0000-0000-000000000000}"/>
          </ac:spMkLst>
        </pc:spChg>
        <pc:spChg chg="del">
          <ac:chgData name="Little, Amanda" userId="f8fd0aaa-bc9d-43b2-9476-665167220690" providerId="ADAL" clId="{716AF58C-224E-4A1C-8610-53BBFFFBE422}" dt="2018-01-19T20:11:51.990" v="1291" actId="478"/>
          <ac:spMkLst>
            <pc:docMk/>
            <pc:sldMk cId="922995997" sldId="258"/>
            <ac:spMk id="13" creationId="{00000000-0000-0000-0000-000000000000}"/>
          </ac:spMkLst>
        </pc:spChg>
        <pc:spChg chg="del">
          <ac:chgData name="Little, Amanda" userId="f8fd0aaa-bc9d-43b2-9476-665167220690" providerId="ADAL" clId="{716AF58C-224E-4A1C-8610-53BBFFFBE422}" dt="2018-01-19T20:11:51.990" v="1291" actId="478"/>
          <ac:spMkLst>
            <pc:docMk/>
            <pc:sldMk cId="922995997" sldId="258"/>
            <ac:spMk id="14" creationId="{00000000-0000-0000-0000-000000000000}"/>
          </ac:spMkLst>
        </pc:spChg>
        <pc:spChg chg="add mod">
          <ac:chgData name="Little, Amanda" userId="f8fd0aaa-bc9d-43b2-9476-665167220690" providerId="ADAL" clId="{716AF58C-224E-4A1C-8610-53BBFFFBE422}" dt="2018-01-19T20:12:48.481" v="1301" actId="1076"/>
          <ac:spMkLst>
            <pc:docMk/>
            <pc:sldMk cId="922995997" sldId="258"/>
            <ac:spMk id="18" creationId="{4616E8D2-E1DB-4967-B6D6-991F401B2F8D}"/>
          </ac:spMkLst>
        </pc:spChg>
        <pc:spChg chg="add mod">
          <ac:chgData name="Little, Amanda" userId="f8fd0aaa-bc9d-43b2-9476-665167220690" providerId="ADAL" clId="{716AF58C-224E-4A1C-8610-53BBFFFBE422}" dt="2018-01-19T20:12:48.481" v="1301" actId="1076"/>
          <ac:spMkLst>
            <pc:docMk/>
            <pc:sldMk cId="922995997" sldId="258"/>
            <ac:spMk id="19" creationId="{A2FF7E45-8A23-4FE8-941D-EE5AFD79A5B7}"/>
          </ac:spMkLst>
        </pc:spChg>
        <pc:spChg chg="add mod">
          <ac:chgData name="Little, Amanda" userId="f8fd0aaa-bc9d-43b2-9476-665167220690" providerId="ADAL" clId="{716AF58C-224E-4A1C-8610-53BBFFFBE422}" dt="2018-01-19T20:12:48.481" v="1301" actId="1076"/>
          <ac:spMkLst>
            <pc:docMk/>
            <pc:sldMk cId="922995997" sldId="258"/>
            <ac:spMk id="20" creationId="{52B3CCA6-573D-41E3-B5AD-4BA2149528E7}"/>
          </ac:spMkLst>
        </pc:spChg>
        <pc:spChg chg="add mod">
          <ac:chgData name="Little, Amanda" userId="f8fd0aaa-bc9d-43b2-9476-665167220690" providerId="ADAL" clId="{716AF58C-224E-4A1C-8610-53BBFFFBE422}" dt="2018-01-19T20:12:48.481" v="1301" actId="1076"/>
          <ac:spMkLst>
            <pc:docMk/>
            <pc:sldMk cId="922995997" sldId="258"/>
            <ac:spMk id="21" creationId="{76C117CE-6009-425B-9BCC-5991A332766D}"/>
          </ac:spMkLst>
        </pc:spChg>
        <pc:spChg chg="add mod">
          <ac:chgData name="Little, Amanda" userId="f8fd0aaa-bc9d-43b2-9476-665167220690" providerId="ADAL" clId="{716AF58C-224E-4A1C-8610-53BBFFFBE422}" dt="2018-01-19T20:12:48.481" v="1301" actId="1076"/>
          <ac:spMkLst>
            <pc:docMk/>
            <pc:sldMk cId="922995997" sldId="258"/>
            <ac:spMk id="22" creationId="{81A490BB-BBFA-4D49-90B5-B52138653B11}"/>
          </ac:spMkLst>
        </pc:spChg>
        <pc:spChg chg="add mod">
          <ac:chgData name="Little, Amanda" userId="f8fd0aaa-bc9d-43b2-9476-665167220690" providerId="ADAL" clId="{716AF58C-224E-4A1C-8610-53BBFFFBE422}" dt="2018-01-19T20:12:48.481" v="1301" actId="1076"/>
          <ac:spMkLst>
            <pc:docMk/>
            <pc:sldMk cId="922995997" sldId="258"/>
            <ac:spMk id="23" creationId="{4645CB8D-A44E-4C94-88BF-F1BB600768A8}"/>
          </ac:spMkLst>
        </pc:spChg>
        <pc:spChg chg="add mod">
          <ac:chgData name="Little, Amanda" userId="f8fd0aaa-bc9d-43b2-9476-665167220690" providerId="ADAL" clId="{716AF58C-224E-4A1C-8610-53BBFFFBE422}" dt="2018-01-19T20:12:48.481" v="1301" actId="1076"/>
          <ac:spMkLst>
            <pc:docMk/>
            <pc:sldMk cId="922995997" sldId="258"/>
            <ac:spMk id="24" creationId="{5E277D25-E9D8-4016-8862-DF6A6ADDBBDA}"/>
          </ac:spMkLst>
        </pc:spChg>
        <pc:spChg chg="add mod">
          <ac:chgData name="Little, Amanda" userId="f8fd0aaa-bc9d-43b2-9476-665167220690" providerId="ADAL" clId="{716AF58C-224E-4A1C-8610-53BBFFFBE422}" dt="2018-01-19T20:12:48.481" v="1301" actId="1076"/>
          <ac:spMkLst>
            <pc:docMk/>
            <pc:sldMk cId="922995997" sldId="258"/>
            <ac:spMk id="25" creationId="{C79EC7CB-26C5-4D44-A6D5-66FB1F00636C}"/>
          </ac:spMkLst>
        </pc:spChg>
        <pc:spChg chg="add mod">
          <ac:chgData name="Little, Amanda" userId="f8fd0aaa-bc9d-43b2-9476-665167220690" providerId="ADAL" clId="{716AF58C-224E-4A1C-8610-53BBFFFBE422}" dt="2018-01-19T20:12:48.481" v="1301" actId="1076"/>
          <ac:spMkLst>
            <pc:docMk/>
            <pc:sldMk cId="922995997" sldId="258"/>
            <ac:spMk id="26" creationId="{4A3615B2-9FF9-4AEA-BB8B-BB9BB17F1AAF}"/>
          </ac:spMkLst>
        </pc:spChg>
        <pc:picChg chg="add mod">
          <ac:chgData name="Little, Amanda" userId="f8fd0aaa-bc9d-43b2-9476-665167220690" providerId="ADAL" clId="{716AF58C-224E-4A1C-8610-53BBFFFBE422}" dt="2018-01-19T20:12:48.481" v="1301" actId="1076"/>
          <ac:picMkLst>
            <pc:docMk/>
            <pc:sldMk cId="922995997" sldId="258"/>
            <ac:picMk id="15" creationId="{C211E792-4696-4847-B6E4-DFBEE91A7187}"/>
          </ac:picMkLst>
        </pc:picChg>
        <pc:picChg chg="add mod">
          <ac:chgData name="Little, Amanda" userId="f8fd0aaa-bc9d-43b2-9476-665167220690" providerId="ADAL" clId="{716AF58C-224E-4A1C-8610-53BBFFFBE422}" dt="2018-01-19T20:12:48.481" v="1301" actId="1076"/>
          <ac:picMkLst>
            <pc:docMk/>
            <pc:sldMk cId="922995997" sldId="258"/>
            <ac:picMk id="16" creationId="{1D7F6187-3E7A-408B-B6BD-6245181BE802}"/>
          </ac:picMkLst>
        </pc:picChg>
        <pc:picChg chg="add mod">
          <ac:chgData name="Little, Amanda" userId="f8fd0aaa-bc9d-43b2-9476-665167220690" providerId="ADAL" clId="{716AF58C-224E-4A1C-8610-53BBFFFBE422}" dt="2018-01-19T20:12:48.481" v="1301" actId="1076"/>
          <ac:picMkLst>
            <pc:docMk/>
            <pc:sldMk cId="922995997" sldId="258"/>
            <ac:picMk id="17" creationId="{B043FF7D-ECE3-43A7-A9A4-A9475878EAE2}"/>
          </ac:picMkLst>
        </pc:picChg>
        <pc:picChg chg="del">
          <ac:chgData name="Little, Amanda" userId="f8fd0aaa-bc9d-43b2-9476-665167220690" providerId="ADAL" clId="{716AF58C-224E-4A1C-8610-53BBFFFBE422}" dt="2018-01-19T20:11:51.990" v="1291" actId="478"/>
          <ac:picMkLst>
            <pc:docMk/>
            <pc:sldMk cId="922995997" sldId="258"/>
            <ac:picMk id="2050" creationId="{00000000-0000-0000-0000-000000000000}"/>
          </ac:picMkLst>
        </pc:picChg>
        <pc:picChg chg="del">
          <ac:chgData name="Little, Amanda" userId="f8fd0aaa-bc9d-43b2-9476-665167220690" providerId="ADAL" clId="{716AF58C-224E-4A1C-8610-53BBFFFBE422}" dt="2018-01-19T20:11:51.990" v="1291" actId="478"/>
          <ac:picMkLst>
            <pc:docMk/>
            <pc:sldMk cId="922995997" sldId="258"/>
            <ac:picMk id="2052" creationId="{00000000-0000-0000-0000-000000000000}"/>
          </ac:picMkLst>
        </pc:picChg>
        <pc:picChg chg="del">
          <ac:chgData name="Little, Amanda" userId="f8fd0aaa-bc9d-43b2-9476-665167220690" providerId="ADAL" clId="{716AF58C-224E-4A1C-8610-53BBFFFBE422}" dt="2018-01-19T20:11:51.990" v="1291" actId="478"/>
          <ac:picMkLst>
            <pc:docMk/>
            <pc:sldMk cId="922995997" sldId="258"/>
            <ac:picMk id="2053" creationId="{00000000-0000-0000-0000-000000000000}"/>
          </ac:picMkLst>
        </pc:picChg>
      </pc:sldChg>
      <pc:sldChg chg="modSp">
        <pc:chgData name="Little, Amanda" userId="f8fd0aaa-bc9d-43b2-9476-665167220690" providerId="ADAL" clId="{716AF58C-224E-4A1C-8610-53BBFFFBE422}" dt="2018-01-18T16:30:35.112" v="1290" actId="20577"/>
        <pc:sldMkLst>
          <pc:docMk/>
          <pc:sldMk cId="3409915668" sldId="264"/>
        </pc:sldMkLst>
        <pc:spChg chg="mod">
          <ac:chgData name="Little, Amanda" userId="f8fd0aaa-bc9d-43b2-9476-665167220690" providerId="ADAL" clId="{716AF58C-224E-4A1C-8610-53BBFFFBE422}" dt="2018-01-18T16:30:35.112" v="1290" actId="20577"/>
          <ac:spMkLst>
            <pc:docMk/>
            <pc:sldMk cId="3409915668" sldId="264"/>
            <ac:spMk id="2" creationId="{00000000-0000-0000-0000-000000000000}"/>
          </ac:spMkLst>
        </pc:spChg>
      </pc:sldChg>
      <pc:sldChg chg="addSp delSp modSp mod">
        <pc:chgData name="Little, Amanda" userId="f8fd0aaa-bc9d-43b2-9476-665167220690" providerId="ADAL" clId="{716AF58C-224E-4A1C-8610-53BBFFFBE422}" dt="2018-01-19T20:46:28.255" v="1323"/>
        <pc:sldMkLst>
          <pc:docMk/>
          <pc:sldMk cId="3545825357" sldId="270"/>
        </pc:sldMkLst>
        <pc:graphicFrameChg chg="add del mod">
          <ac:chgData name="Little, Amanda" userId="f8fd0aaa-bc9d-43b2-9476-665167220690" providerId="ADAL" clId="{716AF58C-224E-4A1C-8610-53BBFFFBE422}" dt="2018-01-19T20:41:40.044" v="1308" actId="478"/>
          <ac:graphicFrameMkLst>
            <pc:docMk/>
            <pc:sldMk cId="3545825357" sldId="270"/>
            <ac:graphicFrameMk id="5" creationId="{C8ACC54A-286F-484F-9E99-1402CC84386C}"/>
          </ac:graphicFrameMkLst>
        </pc:graphicFrameChg>
        <pc:graphicFrameChg chg="add del">
          <ac:chgData name="Little, Amanda" userId="f8fd0aaa-bc9d-43b2-9476-665167220690" providerId="ADAL" clId="{716AF58C-224E-4A1C-8610-53BBFFFBE422}" dt="2018-01-19T20:41:40.044" v="1308" actId="478"/>
          <ac:graphicFrameMkLst>
            <pc:docMk/>
            <pc:sldMk cId="3545825357" sldId="270"/>
            <ac:graphicFrameMk id="6" creationId="{1FC471B3-EBD1-4C9C-98F1-326C89E1D7AA}"/>
          </ac:graphicFrameMkLst>
        </pc:graphicFrameChg>
        <pc:graphicFrameChg chg="add del mod">
          <ac:chgData name="Little, Amanda" userId="f8fd0aaa-bc9d-43b2-9476-665167220690" providerId="ADAL" clId="{716AF58C-224E-4A1C-8610-53BBFFFBE422}" dt="2018-01-19T20:44:57.077" v="1320" actId="478"/>
          <ac:graphicFrameMkLst>
            <pc:docMk/>
            <pc:sldMk cId="3545825357" sldId="270"/>
            <ac:graphicFrameMk id="7" creationId="{C8ACC54A-286F-484F-9E99-1402CC84386C}"/>
          </ac:graphicFrameMkLst>
        </pc:graphicFrameChg>
        <pc:graphicFrameChg chg="add del mod">
          <ac:chgData name="Little, Amanda" userId="f8fd0aaa-bc9d-43b2-9476-665167220690" providerId="ADAL" clId="{716AF58C-224E-4A1C-8610-53BBFFFBE422}" dt="2018-01-19T20:44:57.077" v="1320" actId="478"/>
          <ac:graphicFrameMkLst>
            <pc:docMk/>
            <pc:sldMk cId="3545825357" sldId="270"/>
            <ac:graphicFrameMk id="8" creationId="{1FC471B3-EBD1-4C9C-98F1-326C89E1D7AA}"/>
          </ac:graphicFrameMkLst>
        </pc:graphicFrameChg>
        <pc:graphicFrameChg chg="add">
          <ac:chgData name="Little, Amanda" userId="f8fd0aaa-bc9d-43b2-9476-665167220690" providerId="ADAL" clId="{716AF58C-224E-4A1C-8610-53BBFFFBE422}" dt="2018-01-19T20:46:28.255" v="1323"/>
          <ac:graphicFrameMkLst>
            <pc:docMk/>
            <pc:sldMk cId="3545825357" sldId="270"/>
            <ac:graphicFrameMk id="9" creationId="{C8ACC54A-286F-484F-9E99-1402CC84386C}"/>
          </ac:graphicFrameMkLst>
        </pc:graphicFrameChg>
        <pc:graphicFrameChg chg="add">
          <ac:chgData name="Little, Amanda" userId="f8fd0aaa-bc9d-43b2-9476-665167220690" providerId="ADAL" clId="{716AF58C-224E-4A1C-8610-53BBFFFBE422}" dt="2018-01-19T20:46:28.255" v="1323"/>
          <ac:graphicFrameMkLst>
            <pc:docMk/>
            <pc:sldMk cId="3545825357" sldId="270"/>
            <ac:graphicFrameMk id="10" creationId="{1FC471B3-EBD1-4C9C-98F1-326C89E1D7AA}"/>
          </ac:graphicFrameMkLst>
        </pc:graphicFrameChg>
        <pc:picChg chg="del">
          <ac:chgData name="Little, Amanda" userId="f8fd0aaa-bc9d-43b2-9476-665167220690" providerId="ADAL" clId="{716AF58C-224E-4A1C-8610-53BBFFFBE422}" dt="2018-01-19T20:41:33.637" v="1302" actId="478"/>
          <ac:picMkLst>
            <pc:docMk/>
            <pc:sldMk cId="3545825357" sldId="270"/>
            <ac:picMk id="2" creationId="{00000000-0000-0000-0000-000000000000}"/>
          </ac:picMkLst>
        </pc:picChg>
        <pc:picChg chg="del">
          <ac:chgData name="Little, Amanda" userId="f8fd0aaa-bc9d-43b2-9476-665167220690" providerId="ADAL" clId="{716AF58C-224E-4A1C-8610-53BBFFFBE422}" dt="2018-01-19T20:41:33.637" v="1302" actId="478"/>
          <ac:picMkLst>
            <pc:docMk/>
            <pc:sldMk cId="3545825357" sldId="270"/>
            <ac:picMk id="3" creationId="{00000000-0000-0000-0000-000000000000}"/>
          </ac:picMkLst>
        </pc:picChg>
      </pc:sldChg>
      <pc:sldChg chg="modSp add modNotesTx">
        <pc:chgData name="Little, Amanda" userId="f8fd0aaa-bc9d-43b2-9476-665167220690" providerId="ADAL" clId="{716AF58C-224E-4A1C-8610-53BBFFFBE422}" dt="2018-01-18T15:30:31.985" v="282" actId="20577"/>
        <pc:sldMkLst>
          <pc:docMk/>
          <pc:sldMk cId="3670059079" sldId="271"/>
        </pc:sldMkLst>
        <pc:spChg chg="mod">
          <ac:chgData name="Little, Amanda" userId="f8fd0aaa-bc9d-43b2-9476-665167220690" providerId="ADAL" clId="{716AF58C-224E-4A1C-8610-53BBFFFBE422}" dt="2018-01-18T15:29:15.774" v="24" actId="20577"/>
          <ac:spMkLst>
            <pc:docMk/>
            <pc:sldMk cId="3670059079" sldId="271"/>
            <ac:spMk id="6" creationId="{53C1F400-7244-495B-9BD3-3C94E5F60051}"/>
          </ac:spMkLst>
        </pc:spChg>
        <pc:spChg chg="mod ord">
          <ac:chgData name="Little, Amanda" userId="f8fd0aaa-bc9d-43b2-9476-665167220690" providerId="ADAL" clId="{716AF58C-224E-4A1C-8610-53BBFFFBE422}" dt="2018-01-18T15:28:48.705" v="17" actId="14100"/>
          <ac:spMkLst>
            <pc:docMk/>
            <pc:sldMk cId="3670059079" sldId="271"/>
            <ac:spMk id="7" creationId="{54C4AFAD-A5EE-49A6-9236-2B8A6DDB10C8}"/>
          </ac:spMkLst>
        </pc:spChg>
        <pc:picChg chg="mod ord">
          <ac:chgData name="Little, Amanda" userId="f8fd0aaa-bc9d-43b2-9476-665167220690" providerId="ADAL" clId="{716AF58C-224E-4A1C-8610-53BBFFFBE422}" dt="2018-01-18T15:21:05.723" v="11" actId="1076"/>
          <ac:picMkLst>
            <pc:docMk/>
            <pc:sldMk cId="3670059079" sldId="271"/>
            <ac:picMk id="3" creationId="{3DD197B3-2711-42BE-A125-D9CC0BC03B5E}"/>
          </ac:picMkLst>
        </pc:picChg>
        <pc:picChg chg="mod">
          <ac:chgData name="Little, Amanda" userId="f8fd0aaa-bc9d-43b2-9476-665167220690" providerId="ADAL" clId="{716AF58C-224E-4A1C-8610-53BBFFFBE422}" dt="2018-01-18T15:20:47.388" v="2" actId="14100"/>
          <ac:picMkLst>
            <pc:docMk/>
            <pc:sldMk cId="3670059079" sldId="271"/>
            <ac:picMk id="5" creationId="{CDE024EB-0D67-4485-ABB6-3FE11F040075}"/>
          </ac:picMkLst>
        </pc:picChg>
      </pc:sldChg>
      <pc:sldChg chg="modSp add modNotesTx">
        <pc:chgData name="Little, Amanda" userId="f8fd0aaa-bc9d-43b2-9476-665167220690" providerId="ADAL" clId="{716AF58C-224E-4A1C-8610-53BBFFFBE422}" dt="2018-01-18T15:35:59.373" v="671" actId="403"/>
        <pc:sldMkLst>
          <pc:docMk/>
          <pc:sldMk cId="3653816799" sldId="272"/>
        </pc:sldMkLst>
        <pc:spChg chg="mod">
          <ac:chgData name="Little, Amanda" userId="f8fd0aaa-bc9d-43b2-9476-665167220690" providerId="ADAL" clId="{716AF58C-224E-4A1C-8610-53BBFFFBE422}" dt="2018-01-18T15:35:51.379" v="667" actId="403"/>
          <ac:spMkLst>
            <pc:docMk/>
            <pc:sldMk cId="3653816799" sldId="272"/>
            <ac:spMk id="2" creationId="{AD5EB209-AF52-4564-8D25-34146F647547}"/>
          </ac:spMkLst>
        </pc:spChg>
        <pc:spChg chg="mod">
          <ac:chgData name="Little, Amanda" userId="f8fd0aaa-bc9d-43b2-9476-665167220690" providerId="ADAL" clId="{716AF58C-224E-4A1C-8610-53BBFFFBE422}" dt="2018-01-18T15:35:41.642" v="664" actId="403"/>
          <ac:spMkLst>
            <pc:docMk/>
            <pc:sldMk cId="3653816799" sldId="272"/>
            <ac:spMk id="6" creationId="{48CA393A-61B8-47F3-A442-6824FB3164AA}"/>
          </ac:spMkLst>
        </pc:spChg>
        <pc:spChg chg="mod">
          <ac:chgData name="Little, Amanda" userId="f8fd0aaa-bc9d-43b2-9476-665167220690" providerId="ADAL" clId="{716AF58C-224E-4A1C-8610-53BBFFFBE422}" dt="2018-01-18T15:35:59.373" v="671" actId="403"/>
          <ac:spMkLst>
            <pc:docMk/>
            <pc:sldMk cId="3653816799" sldId="272"/>
            <ac:spMk id="7" creationId="{DD8934AE-459D-4088-AE56-41EB9DD6030E}"/>
          </ac:spMkLst>
        </pc:spChg>
        <pc:picChg chg="mod">
          <ac:chgData name="Little, Amanda" userId="f8fd0aaa-bc9d-43b2-9476-665167220690" providerId="ADAL" clId="{716AF58C-224E-4A1C-8610-53BBFFFBE422}" dt="2018-01-18T15:35:33.183" v="662" actId="1076"/>
          <ac:picMkLst>
            <pc:docMk/>
            <pc:sldMk cId="3653816799" sldId="272"/>
            <ac:picMk id="1026" creationId="{661D8CA0-6D5A-48A4-A472-FB383C81583D}"/>
          </ac:picMkLst>
        </pc:picChg>
        <pc:picChg chg="mod">
          <ac:chgData name="Little, Amanda" userId="f8fd0aaa-bc9d-43b2-9476-665167220690" providerId="ADAL" clId="{716AF58C-224E-4A1C-8610-53BBFFFBE422}" dt="2018-01-18T15:35:55.630" v="669" actId="1076"/>
          <ac:picMkLst>
            <pc:docMk/>
            <pc:sldMk cId="3653816799" sldId="272"/>
            <ac:picMk id="1028" creationId="{D396704A-ADC5-4527-A927-773AD032304E}"/>
          </ac:picMkLst>
        </pc:picChg>
        <pc:picChg chg="mod">
          <ac:chgData name="Little, Amanda" userId="f8fd0aaa-bc9d-43b2-9476-665167220690" providerId="ADAL" clId="{716AF58C-224E-4A1C-8610-53BBFFFBE422}" dt="2018-01-18T15:35:33.183" v="662" actId="1076"/>
          <ac:picMkLst>
            <pc:docMk/>
            <pc:sldMk cId="3653816799" sldId="272"/>
            <ac:picMk id="1030" creationId="{C109EC5D-B7CD-4573-BAD3-8F55067C9705}"/>
          </ac:picMkLst>
        </pc:picChg>
      </pc:sldChg>
      <pc:sldChg chg="modSp add modNotesTx">
        <pc:chgData name="Little, Amanda" userId="f8fd0aaa-bc9d-43b2-9476-665167220690" providerId="ADAL" clId="{716AF58C-224E-4A1C-8610-53BBFFFBE422}" dt="2018-01-18T15:37:13.541" v="701" actId="1076"/>
        <pc:sldMkLst>
          <pc:docMk/>
          <pc:sldMk cId="2474575626" sldId="273"/>
        </pc:sldMkLst>
        <pc:spChg chg="mod">
          <ac:chgData name="Little, Amanda" userId="f8fd0aaa-bc9d-43b2-9476-665167220690" providerId="ADAL" clId="{716AF58C-224E-4A1C-8610-53BBFFFBE422}" dt="2018-01-18T15:36:54.172" v="693" actId="14100"/>
          <ac:spMkLst>
            <pc:docMk/>
            <pc:sldMk cId="2474575626" sldId="273"/>
            <ac:spMk id="2" creationId="{8E7E45A2-A8A7-45AD-A717-61A21493FEF9}"/>
          </ac:spMkLst>
        </pc:spChg>
        <pc:spChg chg="mod">
          <ac:chgData name="Little, Amanda" userId="f8fd0aaa-bc9d-43b2-9476-665167220690" providerId="ADAL" clId="{716AF58C-224E-4A1C-8610-53BBFFFBE422}" dt="2018-01-18T15:36:29.535" v="683" actId="403"/>
          <ac:spMkLst>
            <pc:docMk/>
            <pc:sldMk cId="2474575626" sldId="273"/>
            <ac:spMk id="7" creationId="{5077DFCB-F5B3-4960-B559-4C7E6585D234}"/>
          </ac:spMkLst>
        </pc:spChg>
        <pc:spChg chg="mod">
          <ac:chgData name="Little, Amanda" userId="f8fd0aaa-bc9d-43b2-9476-665167220690" providerId="ADAL" clId="{716AF58C-224E-4A1C-8610-53BBFFFBE422}" dt="2018-01-18T15:36:16.103" v="677" actId="403"/>
          <ac:spMkLst>
            <pc:docMk/>
            <pc:sldMk cId="2474575626" sldId="273"/>
            <ac:spMk id="8" creationId="{776D26E4-0E83-46FB-85F6-765CD15EA728}"/>
          </ac:spMkLst>
        </pc:spChg>
        <pc:spChg chg="mod">
          <ac:chgData name="Little, Amanda" userId="f8fd0aaa-bc9d-43b2-9476-665167220690" providerId="ADAL" clId="{716AF58C-224E-4A1C-8610-53BBFFFBE422}" dt="2018-01-18T15:37:13.541" v="701" actId="1076"/>
          <ac:spMkLst>
            <pc:docMk/>
            <pc:sldMk cId="2474575626" sldId="273"/>
            <ac:spMk id="9" creationId="{9D77182F-55B5-4DC0-8449-54769CA517D6}"/>
          </ac:spMkLst>
        </pc:spChg>
        <pc:picChg chg="mod">
          <ac:chgData name="Little, Amanda" userId="f8fd0aaa-bc9d-43b2-9476-665167220690" providerId="ADAL" clId="{716AF58C-224E-4A1C-8610-53BBFFFBE422}" dt="2018-01-18T15:36:11.171" v="674" actId="1076"/>
          <ac:picMkLst>
            <pc:docMk/>
            <pc:sldMk cId="2474575626" sldId="273"/>
            <ac:picMk id="2050" creationId="{A6020F7F-D9A7-4FA1-B9FE-8825BDA37CD2}"/>
          </ac:picMkLst>
        </pc:picChg>
        <pc:picChg chg="mod">
          <ac:chgData name="Little, Amanda" userId="f8fd0aaa-bc9d-43b2-9476-665167220690" providerId="ADAL" clId="{716AF58C-224E-4A1C-8610-53BBFFFBE422}" dt="2018-01-18T15:36:23.460" v="680" actId="14100"/>
          <ac:picMkLst>
            <pc:docMk/>
            <pc:sldMk cId="2474575626" sldId="273"/>
            <ac:picMk id="2052" creationId="{B9895710-2852-499D-897B-6438F88D34CD}"/>
          </ac:picMkLst>
        </pc:picChg>
        <pc:picChg chg="mod">
          <ac:chgData name="Little, Amanda" userId="f8fd0aaa-bc9d-43b2-9476-665167220690" providerId="ADAL" clId="{716AF58C-224E-4A1C-8610-53BBFFFBE422}" dt="2018-01-18T15:36:58.385" v="694" actId="14100"/>
          <ac:picMkLst>
            <pc:docMk/>
            <pc:sldMk cId="2474575626" sldId="273"/>
            <ac:picMk id="2054" creationId="{D466CFDF-A825-4D62-8FE6-3E783874E699}"/>
          </ac:picMkLst>
        </pc:picChg>
        <pc:picChg chg="mod">
          <ac:chgData name="Little, Amanda" userId="f8fd0aaa-bc9d-43b2-9476-665167220690" providerId="ADAL" clId="{716AF58C-224E-4A1C-8610-53BBFFFBE422}" dt="2018-01-18T15:36:50.753" v="692" actId="14100"/>
          <ac:picMkLst>
            <pc:docMk/>
            <pc:sldMk cId="2474575626" sldId="273"/>
            <ac:picMk id="2056" creationId="{B710C3AC-EC0D-4265-83D7-A58F48B15238}"/>
          </ac:picMkLst>
        </pc:picChg>
      </pc:sldChg>
      <pc:sldChg chg="addSp modSp add modNotesTx">
        <pc:chgData name="Little, Amanda" userId="f8fd0aaa-bc9d-43b2-9476-665167220690" providerId="ADAL" clId="{716AF58C-224E-4A1C-8610-53BBFFFBE422}" dt="2018-01-18T16:14:04.780" v="1197" actId="20577"/>
        <pc:sldMkLst>
          <pc:docMk/>
          <pc:sldMk cId="4053790294" sldId="274"/>
        </pc:sldMkLst>
        <pc:picChg chg="add mod">
          <ac:chgData name="Little, Amanda" userId="f8fd0aaa-bc9d-43b2-9476-665167220690" providerId="ADAL" clId="{716AF58C-224E-4A1C-8610-53BBFFFBE422}" dt="2018-01-18T16:10:57.528" v="707" actId="1076"/>
          <ac:picMkLst>
            <pc:docMk/>
            <pc:sldMk cId="4053790294" sldId="274"/>
            <ac:picMk id="2" creationId="{7ACD4E77-6B9E-4895-84A8-4D63866C7673}"/>
          </ac:picMkLst>
        </pc:picChg>
      </pc:sldChg>
      <pc:sldChg chg="addSp modSp add modNotesTx">
        <pc:chgData name="Little, Amanda" userId="f8fd0aaa-bc9d-43b2-9476-665167220690" providerId="ADAL" clId="{716AF58C-224E-4A1C-8610-53BBFFFBE422}" dt="2018-01-18T16:16:06.791" v="1272" actId="20577"/>
        <pc:sldMkLst>
          <pc:docMk/>
          <pc:sldMk cId="675199098" sldId="275"/>
        </pc:sldMkLst>
        <pc:picChg chg="add mod">
          <ac:chgData name="Little, Amanda" userId="f8fd0aaa-bc9d-43b2-9476-665167220690" providerId="ADAL" clId="{716AF58C-224E-4A1C-8610-53BBFFFBE422}" dt="2018-01-18T16:15:23.408" v="1205" actId="14100"/>
          <ac:picMkLst>
            <pc:docMk/>
            <pc:sldMk cId="675199098" sldId="275"/>
            <ac:picMk id="2" creationId="{B9ECE327-587D-49B8-8354-29E26DFFE15A}"/>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littlea\Desktop\manuscripts\TIEE\Envirosummary2014.csv"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littlea\Desktop\manuscripts\TIEE\Envirosummary2014.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linear"/>
            <c:dispRSqr val="1"/>
            <c:dispEq val="1"/>
            <c:trendlineLbl>
              <c:layout>
                <c:manualLayout>
                  <c:x val="-4.3748644337234292E-2"/>
                  <c:y val="-0.66005060138387428"/>
                </c:manualLayout>
              </c:layout>
              <c:numFmt formatCode="General" sourceLinked="0"/>
              <c:txPr>
                <a:bodyPr/>
                <a:lstStyle/>
                <a:p>
                  <a:pPr>
                    <a:defRPr sz="2000"/>
                  </a:pPr>
                  <a:endParaRPr lang="en-US"/>
                </a:p>
              </c:txPr>
            </c:trendlineLbl>
          </c:trendline>
          <c:xVal>
            <c:numRef>
              <c:f>Data!$E$2:$E$58</c:f>
              <c:numCache>
                <c:formatCode>General</c:formatCode>
                <c:ptCount val="57"/>
                <c:pt idx="0">
                  <c:v>44.571428570000002</c:v>
                </c:pt>
                <c:pt idx="1">
                  <c:v>59.23076923</c:v>
                </c:pt>
                <c:pt idx="2">
                  <c:v>52.083333330000002</c:v>
                </c:pt>
                <c:pt idx="3">
                  <c:v>6.6</c:v>
                </c:pt>
                <c:pt idx="4">
                  <c:v>23.25</c:v>
                </c:pt>
                <c:pt idx="5">
                  <c:v>19.625</c:v>
                </c:pt>
                <c:pt idx="6">
                  <c:v>14.3</c:v>
                </c:pt>
                <c:pt idx="7">
                  <c:v>15.727272729999999</c:v>
                </c:pt>
                <c:pt idx="8">
                  <c:v>26.8</c:v>
                </c:pt>
                <c:pt idx="9">
                  <c:v>22.636363639999999</c:v>
                </c:pt>
                <c:pt idx="10">
                  <c:v>16.272727270000001</c:v>
                </c:pt>
                <c:pt idx="11">
                  <c:v>3.4666666670000001</c:v>
                </c:pt>
                <c:pt idx="12">
                  <c:v>22.15384615</c:v>
                </c:pt>
                <c:pt idx="13">
                  <c:v>0</c:v>
                </c:pt>
                <c:pt idx="14">
                  <c:v>0</c:v>
                </c:pt>
                <c:pt idx="15">
                  <c:v>1.5454545449999999</c:v>
                </c:pt>
                <c:pt idx="16">
                  <c:v>0</c:v>
                </c:pt>
                <c:pt idx="17">
                  <c:v>11</c:v>
                </c:pt>
                <c:pt idx="18">
                  <c:v>0</c:v>
                </c:pt>
                <c:pt idx="19">
                  <c:v>11.03333333</c:v>
                </c:pt>
                <c:pt idx="20">
                  <c:v>12.545454550000001</c:v>
                </c:pt>
                <c:pt idx="21">
                  <c:v>16.3125</c:v>
                </c:pt>
                <c:pt idx="22">
                  <c:v>17.428571430000002</c:v>
                </c:pt>
                <c:pt idx="23">
                  <c:v>35.357142860000003</c:v>
                </c:pt>
                <c:pt idx="24">
                  <c:v>0</c:v>
                </c:pt>
                <c:pt idx="25">
                  <c:v>18.46153846</c:v>
                </c:pt>
                <c:pt idx="26">
                  <c:v>18.75</c:v>
                </c:pt>
                <c:pt idx="27">
                  <c:v>51.125</c:v>
                </c:pt>
                <c:pt idx="28">
                  <c:v>16.88888889</c:v>
                </c:pt>
                <c:pt idx="29">
                  <c:v>0</c:v>
                </c:pt>
                <c:pt idx="30">
                  <c:v>57.75</c:v>
                </c:pt>
                <c:pt idx="31">
                  <c:v>62.416666669999998</c:v>
                </c:pt>
                <c:pt idx="32">
                  <c:v>31.363636360000001</c:v>
                </c:pt>
                <c:pt idx="33">
                  <c:v>3.595238095</c:v>
                </c:pt>
                <c:pt idx="34">
                  <c:v>11.717391299999999</c:v>
                </c:pt>
                <c:pt idx="35">
                  <c:v>38</c:v>
                </c:pt>
                <c:pt idx="36">
                  <c:v>42.1875</c:v>
                </c:pt>
                <c:pt idx="37">
                  <c:v>51.235294119999999</c:v>
                </c:pt>
                <c:pt idx="38">
                  <c:v>1.6666666670000001</c:v>
                </c:pt>
                <c:pt idx="39">
                  <c:v>32.904761899999997</c:v>
                </c:pt>
                <c:pt idx="40">
                  <c:v>16.35714286</c:v>
                </c:pt>
                <c:pt idx="41">
                  <c:v>64.55</c:v>
                </c:pt>
                <c:pt idx="42">
                  <c:v>55.095238100000003</c:v>
                </c:pt>
                <c:pt idx="43">
                  <c:v>17.458333329999999</c:v>
                </c:pt>
                <c:pt idx="44">
                  <c:v>9.06</c:v>
                </c:pt>
                <c:pt idx="45">
                  <c:v>37</c:v>
                </c:pt>
                <c:pt idx="46">
                  <c:v>64.066666670000004</c:v>
                </c:pt>
                <c:pt idx="47">
                  <c:v>66.785714290000001</c:v>
                </c:pt>
                <c:pt idx="48">
                  <c:v>73.133333329999999</c:v>
                </c:pt>
                <c:pt idx="49">
                  <c:v>68.61538462</c:v>
                </c:pt>
                <c:pt idx="50">
                  <c:v>91.8</c:v>
                </c:pt>
                <c:pt idx="51">
                  <c:v>8.3571428569999995</c:v>
                </c:pt>
                <c:pt idx="52">
                  <c:v>52.266666669999999</c:v>
                </c:pt>
                <c:pt idx="53">
                  <c:v>35.058823529999998</c:v>
                </c:pt>
                <c:pt idx="54">
                  <c:v>16.53846154</c:v>
                </c:pt>
                <c:pt idx="55">
                  <c:v>9.0555555559999998</c:v>
                </c:pt>
                <c:pt idx="56">
                  <c:v>70.470588239999998</c:v>
                </c:pt>
              </c:numCache>
            </c:numRef>
          </c:xVal>
          <c:yVal>
            <c:numRef>
              <c:f>Data!$N$2:$N$58</c:f>
              <c:numCache>
                <c:formatCode>General</c:formatCode>
                <c:ptCount val="57"/>
                <c:pt idx="0">
                  <c:v>0.24</c:v>
                </c:pt>
                <c:pt idx="1">
                  <c:v>0.02</c:v>
                </c:pt>
                <c:pt idx="2">
                  <c:v>0.12</c:v>
                </c:pt>
                <c:pt idx="3">
                  <c:v>0.13</c:v>
                </c:pt>
                <c:pt idx="4">
                  <c:v>0.34</c:v>
                </c:pt>
                <c:pt idx="5">
                  <c:v>0.33</c:v>
                </c:pt>
                <c:pt idx="6">
                  <c:v>0.25</c:v>
                </c:pt>
                <c:pt idx="7">
                  <c:v>0.34</c:v>
                </c:pt>
                <c:pt idx="8">
                  <c:v>0.15</c:v>
                </c:pt>
                <c:pt idx="9">
                  <c:v>0.1</c:v>
                </c:pt>
                <c:pt idx="10">
                  <c:v>0.33</c:v>
                </c:pt>
                <c:pt idx="11">
                  <c:v>0.47</c:v>
                </c:pt>
                <c:pt idx="12">
                  <c:v>0.35</c:v>
                </c:pt>
                <c:pt idx="13">
                  <c:v>0.21</c:v>
                </c:pt>
                <c:pt idx="14">
                  <c:v>0.28999999999999998</c:v>
                </c:pt>
                <c:pt idx="15">
                  <c:v>0.11</c:v>
                </c:pt>
                <c:pt idx="16">
                  <c:v>0.33</c:v>
                </c:pt>
                <c:pt idx="17">
                  <c:v>0.1</c:v>
                </c:pt>
                <c:pt idx="18">
                  <c:v>0.24</c:v>
                </c:pt>
                <c:pt idx="19">
                  <c:v>0</c:v>
                </c:pt>
                <c:pt idx="20">
                  <c:v>0.11</c:v>
                </c:pt>
                <c:pt idx="21">
                  <c:v>0.08</c:v>
                </c:pt>
                <c:pt idx="22">
                  <c:v>0.3</c:v>
                </c:pt>
                <c:pt idx="23">
                  <c:v>0.28000000000000003</c:v>
                </c:pt>
                <c:pt idx="24">
                  <c:v>0.28999999999999998</c:v>
                </c:pt>
                <c:pt idx="25">
                  <c:v>0.17</c:v>
                </c:pt>
                <c:pt idx="26">
                  <c:v>0.2</c:v>
                </c:pt>
                <c:pt idx="27">
                  <c:v>0.08</c:v>
                </c:pt>
                <c:pt idx="28">
                  <c:v>0.2</c:v>
                </c:pt>
                <c:pt idx="29">
                  <c:v>0.28000000000000003</c:v>
                </c:pt>
                <c:pt idx="30">
                  <c:v>0.01</c:v>
                </c:pt>
                <c:pt idx="31">
                  <c:v>0.2</c:v>
                </c:pt>
                <c:pt idx="32">
                  <c:v>0.22</c:v>
                </c:pt>
                <c:pt idx="33">
                  <c:v>0.11</c:v>
                </c:pt>
                <c:pt idx="34">
                  <c:v>0.02</c:v>
                </c:pt>
                <c:pt idx="35">
                  <c:v>0</c:v>
                </c:pt>
                <c:pt idx="36">
                  <c:v>0</c:v>
                </c:pt>
                <c:pt idx="37">
                  <c:v>0.01</c:v>
                </c:pt>
                <c:pt idx="38">
                  <c:v>0.02</c:v>
                </c:pt>
                <c:pt idx="39">
                  <c:v>0.16</c:v>
                </c:pt>
                <c:pt idx="40">
                  <c:v>0.24</c:v>
                </c:pt>
                <c:pt idx="41">
                  <c:v>0.01</c:v>
                </c:pt>
                <c:pt idx="42">
                  <c:v>0.08</c:v>
                </c:pt>
                <c:pt idx="43">
                  <c:v>0.05</c:v>
                </c:pt>
                <c:pt idx="44">
                  <c:v>0</c:v>
                </c:pt>
                <c:pt idx="45">
                  <c:v>0.13</c:v>
                </c:pt>
                <c:pt idx="46">
                  <c:v>0.13</c:v>
                </c:pt>
                <c:pt idx="47">
                  <c:v>0.11</c:v>
                </c:pt>
                <c:pt idx="48">
                  <c:v>0.09</c:v>
                </c:pt>
                <c:pt idx="49">
                  <c:v>0.22</c:v>
                </c:pt>
                <c:pt idx="50">
                  <c:v>0.06</c:v>
                </c:pt>
                <c:pt idx="51">
                  <c:v>0.38</c:v>
                </c:pt>
                <c:pt idx="52">
                  <c:v>0.04</c:v>
                </c:pt>
                <c:pt idx="53">
                  <c:v>0.1</c:v>
                </c:pt>
                <c:pt idx="54">
                  <c:v>0.37</c:v>
                </c:pt>
                <c:pt idx="55">
                  <c:v>0.25</c:v>
                </c:pt>
                <c:pt idx="56">
                  <c:v>0.09</c:v>
                </c:pt>
              </c:numCache>
            </c:numRef>
          </c:yVal>
          <c:smooth val="0"/>
          <c:extLst>
            <c:ext xmlns:c16="http://schemas.microsoft.com/office/drawing/2014/chart" uri="{C3380CC4-5D6E-409C-BE32-E72D297353CC}">
              <c16:uniqueId val="{00000001-FE5A-4B0D-B0A8-7A3663D4F06D}"/>
            </c:ext>
          </c:extLst>
        </c:ser>
        <c:dLbls>
          <c:showLegendKey val="0"/>
          <c:showVal val="0"/>
          <c:showCatName val="0"/>
          <c:showSerName val="0"/>
          <c:showPercent val="0"/>
          <c:showBubbleSize val="0"/>
        </c:dLbls>
        <c:axId val="75155712"/>
        <c:axId val="75160576"/>
      </c:scatterChart>
      <c:valAx>
        <c:axId val="75155712"/>
        <c:scaling>
          <c:orientation val="minMax"/>
        </c:scaling>
        <c:delete val="0"/>
        <c:axPos val="b"/>
        <c:title>
          <c:tx>
            <c:rich>
              <a:bodyPr/>
              <a:lstStyle/>
              <a:p>
                <a:pPr>
                  <a:defRPr sz="2000"/>
                </a:pPr>
                <a:r>
                  <a:rPr lang="en-US" sz="2000"/>
                  <a:t>Mean water depth (cm)</a:t>
                </a:r>
              </a:p>
            </c:rich>
          </c:tx>
          <c:overlay val="0"/>
        </c:title>
        <c:numFmt formatCode="General" sourceLinked="1"/>
        <c:majorTickMark val="out"/>
        <c:minorTickMark val="none"/>
        <c:tickLblPos val="nextTo"/>
        <c:txPr>
          <a:bodyPr/>
          <a:lstStyle/>
          <a:p>
            <a:pPr>
              <a:defRPr sz="2000"/>
            </a:pPr>
            <a:endParaRPr lang="en-US"/>
          </a:p>
        </c:txPr>
        <c:crossAx val="75160576"/>
        <c:crosses val="autoZero"/>
        <c:crossBetween val="midCat"/>
      </c:valAx>
      <c:valAx>
        <c:axId val="75160576"/>
        <c:scaling>
          <c:orientation val="minMax"/>
        </c:scaling>
        <c:delete val="0"/>
        <c:axPos val="l"/>
        <c:title>
          <c:tx>
            <c:rich>
              <a:bodyPr rot="-5400000" vert="horz"/>
              <a:lstStyle/>
              <a:p>
                <a:pPr>
                  <a:defRPr sz="1800"/>
                </a:pPr>
                <a:r>
                  <a:rPr lang="en-US" sz="1800"/>
                  <a:t>Soluble reactive phosphorus (mg/L)</a:t>
                </a:r>
              </a:p>
            </c:rich>
          </c:tx>
          <c:overlay val="0"/>
        </c:title>
        <c:numFmt formatCode="General" sourceLinked="1"/>
        <c:majorTickMark val="out"/>
        <c:minorTickMark val="none"/>
        <c:tickLblPos val="nextTo"/>
        <c:txPr>
          <a:bodyPr/>
          <a:lstStyle/>
          <a:p>
            <a:pPr>
              <a:defRPr sz="1800"/>
            </a:pPr>
            <a:endParaRPr lang="en-US"/>
          </a:p>
        </c:txPr>
        <c:crossAx val="7515571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56982642953746"/>
          <c:y val="8.7962962962962965E-2"/>
          <c:w val="0.79298020537656821"/>
          <c:h val="0.7166746864975212"/>
        </c:manualLayout>
      </c:layout>
      <c:scatterChart>
        <c:scatterStyle val="lineMarker"/>
        <c:varyColors val="0"/>
        <c:ser>
          <c:idx val="0"/>
          <c:order val="0"/>
          <c:tx>
            <c:strRef>
              <c:f>Sheet1!$B$1</c:f>
              <c:strCache>
                <c:ptCount val="1"/>
                <c:pt idx="0">
                  <c:v>Variable B</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345578302712161"/>
                  <c:y val="-0.1102354913969087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Sheet1!$A$2:$A$11</c:f>
              <c:numCache>
                <c:formatCode>General</c:formatCode>
                <c:ptCount val="10"/>
                <c:pt idx="0">
                  <c:v>15</c:v>
                </c:pt>
                <c:pt idx="1">
                  <c:v>25</c:v>
                </c:pt>
                <c:pt idx="2">
                  <c:v>10</c:v>
                </c:pt>
                <c:pt idx="3">
                  <c:v>10</c:v>
                </c:pt>
                <c:pt idx="4">
                  <c:v>17</c:v>
                </c:pt>
                <c:pt idx="5">
                  <c:v>17</c:v>
                </c:pt>
                <c:pt idx="6">
                  <c:v>1</c:v>
                </c:pt>
                <c:pt idx="7">
                  <c:v>15</c:v>
                </c:pt>
                <c:pt idx="8">
                  <c:v>25</c:v>
                </c:pt>
                <c:pt idx="9">
                  <c:v>25</c:v>
                </c:pt>
              </c:numCache>
            </c:numRef>
          </c:xVal>
          <c:yVal>
            <c:numRef>
              <c:f>Sheet1!$B$2:$B$11</c:f>
              <c:numCache>
                <c:formatCode>General</c:formatCode>
                <c:ptCount val="10"/>
                <c:pt idx="0">
                  <c:v>30</c:v>
                </c:pt>
                <c:pt idx="1">
                  <c:v>25</c:v>
                </c:pt>
                <c:pt idx="2">
                  <c:v>15</c:v>
                </c:pt>
                <c:pt idx="3">
                  <c:v>5</c:v>
                </c:pt>
                <c:pt idx="4">
                  <c:v>10</c:v>
                </c:pt>
                <c:pt idx="5">
                  <c:v>24</c:v>
                </c:pt>
                <c:pt idx="6">
                  <c:v>1</c:v>
                </c:pt>
                <c:pt idx="7">
                  <c:v>0</c:v>
                </c:pt>
                <c:pt idx="8">
                  <c:v>45</c:v>
                </c:pt>
                <c:pt idx="9">
                  <c:v>5</c:v>
                </c:pt>
              </c:numCache>
            </c:numRef>
          </c:yVal>
          <c:smooth val="0"/>
          <c:extLst>
            <c:ext xmlns:c16="http://schemas.microsoft.com/office/drawing/2014/chart" uri="{C3380CC4-5D6E-409C-BE32-E72D297353CC}">
              <c16:uniqueId val="{00000001-0FE4-4CCF-9F1C-26ED7609095B}"/>
            </c:ext>
          </c:extLst>
        </c:ser>
        <c:dLbls>
          <c:showLegendKey val="0"/>
          <c:showVal val="0"/>
          <c:showCatName val="0"/>
          <c:showSerName val="0"/>
          <c:showPercent val="0"/>
          <c:showBubbleSize val="0"/>
        </c:dLbls>
        <c:axId val="287710496"/>
        <c:axId val="413640992"/>
      </c:scatterChart>
      <c:valAx>
        <c:axId val="2877104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Variable A</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3640992"/>
        <c:crosses val="autoZero"/>
        <c:crossBetween val="midCat"/>
      </c:valAx>
      <c:valAx>
        <c:axId val="41364099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Variable B</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877104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55100469875075"/>
          <c:y val="6.2708151064450282E-2"/>
          <c:w val="0.78618519171865231"/>
          <c:h val="0.7217056722076407"/>
        </c:manualLayout>
      </c:layout>
      <c:scatterChart>
        <c:scatterStyle val="lineMarker"/>
        <c:varyColors val="0"/>
        <c:ser>
          <c:idx val="0"/>
          <c:order val="0"/>
          <c:tx>
            <c:strRef>
              <c:f>Sheet1!$K$1</c:f>
              <c:strCache>
                <c:ptCount val="1"/>
                <c:pt idx="0">
                  <c:v>Variable B</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37780730533683288"/>
                  <c:y val="9.7516768737241175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Sheet1!$J$2:$J$11</c:f>
              <c:numCache>
                <c:formatCode>General</c:formatCode>
                <c:ptCount val="10"/>
                <c:pt idx="0">
                  <c:v>1</c:v>
                </c:pt>
                <c:pt idx="1">
                  <c:v>4</c:v>
                </c:pt>
                <c:pt idx="2">
                  <c:v>12</c:v>
                </c:pt>
                <c:pt idx="3">
                  <c:v>13</c:v>
                </c:pt>
                <c:pt idx="4">
                  <c:v>17</c:v>
                </c:pt>
                <c:pt idx="5">
                  <c:v>20</c:v>
                </c:pt>
                <c:pt idx="6">
                  <c:v>21</c:v>
                </c:pt>
                <c:pt idx="7">
                  <c:v>24</c:v>
                </c:pt>
                <c:pt idx="8">
                  <c:v>25</c:v>
                </c:pt>
                <c:pt idx="9">
                  <c:v>2</c:v>
                </c:pt>
              </c:numCache>
            </c:numRef>
          </c:xVal>
          <c:yVal>
            <c:numRef>
              <c:f>Sheet1!$K$2:$K$11</c:f>
              <c:numCache>
                <c:formatCode>General</c:formatCode>
                <c:ptCount val="10"/>
                <c:pt idx="0">
                  <c:v>1</c:v>
                </c:pt>
                <c:pt idx="1">
                  <c:v>4</c:v>
                </c:pt>
                <c:pt idx="2">
                  <c:v>12</c:v>
                </c:pt>
                <c:pt idx="3">
                  <c:v>13</c:v>
                </c:pt>
                <c:pt idx="4">
                  <c:v>17</c:v>
                </c:pt>
                <c:pt idx="5">
                  <c:v>20</c:v>
                </c:pt>
                <c:pt idx="6">
                  <c:v>21</c:v>
                </c:pt>
                <c:pt idx="7">
                  <c:v>24</c:v>
                </c:pt>
                <c:pt idx="8">
                  <c:v>25</c:v>
                </c:pt>
                <c:pt idx="9">
                  <c:v>2</c:v>
                </c:pt>
              </c:numCache>
            </c:numRef>
          </c:yVal>
          <c:smooth val="0"/>
          <c:extLst>
            <c:ext xmlns:c16="http://schemas.microsoft.com/office/drawing/2014/chart" uri="{C3380CC4-5D6E-409C-BE32-E72D297353CC}">
              <c16:uniqueId val="{00000001-2504-440A-8A0C-B87CB60040A6}"/>
            </c:ext>
          </c:extLst>
        </c:ser>
        <c:dLbls>
          <c:showLegendKey val="0"/>
          <c:showVal val="0"/>
          <c:showCatName val="0"/>
          <c:showSerName val="0"/>
          <c:showPercent val="0"/>
          <c:showBubbleSize val="0"/>
        </c:dLbls>
        <c:axId val="409681512"/>
        <c:axId val="409682168"/>
      </c:scatterChart>
      <c:valAx>
        <c:axId val="4096815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Variable A</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9682168"/>
        <c:crosses val="autoZero"/>
        <c:crossBetween val="midCat"/>
      </c:valAx>
      <c:valAx>
        <c:axId val="40968216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Variable B</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96815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linear"/>
            <c:dispRSqr val="1"/>
            <c:dispEq val="1"/>
            <c:trendlineLbl>
              <c:layout>
                <c:manualLayout>
                  <c:x val="-4.3748644337234292E-2"/>
                  <c:y val="-0.66005060138387428"/>
                </c:manualLayout>
              </c:layout>
              <c:numFmt formatCode="General" sourceLinked="0"/>
              <c:txPr>
                <a:bodyPr/>
                <a:lstStyle/>
                <a:p>
                  <a:pPr>
                    <a:defRPr sz="2000"/>
                  </a:pPr>
                  <a:endParaRPr lang="en-US"/>
                </a:p>
              </c:txPr>
            </c:trendlineLbl>
          </c:trendline>
          <c:xVal>
            <c:numRef>
              <c:f>'[2014.xlsx]Data'!$E$2:$E$58</c:f>
              <c:numCache>
                <c:formatCode>General</c:formatCode>
                <c:ptCount val="57"/>
                <c:pt idx="0">
                  <c:v>44.571428570000002</c:v>
                </c:pt>
                <c:pt idx="1">
                  <c:v>59.23076923</c:v>
                </c:pt>
                <c:pt idx="2">
                  <c:v>52.083333330000002</c:v>
                </c:pt>
                <c:pt idx="3">
                  <c:v>6.6</c:v>
                </c:pt>
                <c:pt idx="4">
                  <c:v>23.25</c:v>
                </c:pt>
                <c:pt idx="5">
                  <c:v>19.625</c:v>
                </c:pt>
                <c:pt idx="6">
                  <c:v>14.3</c:v>
                </c:pt>
                <c:pt idx="7">
                  <c:v>15.727272729999999</c:v>
                </c:pt>
                <c:pt idx="8">
                  <c:v>26.8</c:v>
                </c:pt>
                <c:pt idx="9">
                  <c:v>22.636363639999999</c:v>
                </c:pt>
                <c:pt idx="10">
                  <c:v>16.272727270000001</c:v>
                </c:pt>
                <c:pt idx="11">
                  <c:v>3.4666666670000001</c:v>
                </c:pt>
                <c:pt idx="12">
                  <c:v>22.15384615</c:v>
                </c:pt>
                <c:pt idx="13">
                  <c:v>0</c:v>
                </c:pt>
                <c:pt idx="14">
                  <c:v>0</c:v>
                </c:pt>
                <c:pt idx="15">
                  <c:v>1.5454545449999999</c:v>
                </c:pt>
                <c:pt idx="16">
                  <c:v>0</c:v>
                </c:pt>
                <c:pt idx="17">
                  <c:v>11</c:v>
                </c:pt>
                <c:pt idx="18">
                  <c:v>0</c:v>
                </c:pt>
                <c:pt idx="19">
                  <c:v>11.03333333</c:v>
                </c:pt>
                <c:pt idx="20">
                  <c:v>12.545454550000001</c:v>
                </c:pt>
                <c:pt idx="21">
                  <c:v>16.3125</c:v>
                </c:pt>
                <c:pt idx="22">
                  <c:v>17.428571430000002</c:v>
                </c:pt>
                <c:pt idx="23">
                  <c:v>35.357142860000003</c:v>
                </c:pt>
                <c:pt idx="24">
                  <c:v>0</c:v>
                </c:pt>
                <c:pt idx="25">
                  <c:v>18.46153846</c:v>
                </c:pt>
                <c:pt idx="26">
                  <c:v>18.75</c:v>
                </c:pt>
                <c:pt idx="27">
                  <c:v>51.125</c:v>
                </c:pt>
                <c:pt idx="28">
                  <c:v>16.88888889</c:v>
                </c:pt>
                <c:pt idx="29">
                  <c:v>0</c:v>
                </c:pt>
                <c:pt idx="30">
                  <c:v>57.75</c:v>
                </c:pt>
                <c:pt idx="31">
                  <c:v>62.416666669999998</c:v>
                </c:pt>
                <c:pt idx="32">
                  <c:v>31.363636360000001</c:v>
                </c:pt>
                <c:pt idx="33">
                  <c:v>3.595238095</c:v>
                </c:pt>
                <c:pt idx="34">
                  <c:v>11.717391299999999</c:v>
                </c:pt>
                <c:pt idx="35">
                  <c:v>38</c:v>
                </c:pt>
                <c:pt idx="36">
                  <c:v>42.1875</c:v>
                </c:pt>
                <c:pt idx="37">
                  <c:v>51.235294119999999</c:v>
                </c:pt>
                <c:pt idx="38">
                  <c:v>1.6666666670000001</c:v>
                </c:pt>
                <c:pt idx="39">
                  <c:v>32.904761899999997</c:v>
                </c:pt>
                <c:pt idx="40">
                  <c:v>16.35714286</c:v>
                </c:pt>
                <c:pt idx="41">
                  <c:v>64.55</c:v>
                </c:pt>
                <c:pt idx="42">
                  <c:v>55.095238100000003</c:v>
                </c:pt>
                <c:pt idx="43">
                  <c:v>17.458333329999999</c:v>
                </c:pt>
                <c:pt idx="44">
                  <c:v>9.06</c:v>
                </c:pt>
                <c:pt idx="45">
                  <c:v>37</c:v>
                </c:pt>
                <c:pt idx="46">
                  <c:v>64.066666670000004</c:v>
                </c:pt>
                <c:pt idx="47">
                  <c:v>66.785714290000001</c:v>
                </c:pt>
                <c:pt idx="48">
                  <c:v>73.133333329999999</c:v>
                </c:pt>
                <c:pt idx="49">
                  <c:v>68.61538462</c:v>
                </c:pt>
                <c:pt idx="50">
                  <c:v>91.8</c:v>
                </c:pt>
                <c:pt idx="51">
                  <c:v>8.3571428569999995</c:v>
                </c:pt>
                <c:pt idx="52">
                  <c:v>52.266666669999999</c:v>
                </c:pt>
                <c:pt idx="53">
                  <c:v>35.058823529999998</c:v>
                </c:pt>
                <c:pt idx="54">
                  <c:v>16.53846154</c:v>
                </c:pt>
                <c:pt idx="55">
                  <c:v>9.0555555559999998</c:v>
                </c:pt>
                <c:pt idx="56">
                  <c:v>70.470588239999998</c:v>
                </c:pt>
              </c:numCache>
            </c:numRef>
          </c:xVal>
          <c:yVal>
            <c:numRef>
              <c:f>'[2014.xlsx]Data'!$N$2:$N$58</c:f>
              <c:numCache>
                <c:formatCode>General</c:formatCode>
                <c:ptCount val="57"/>
                <c:pt idx="0">
                  <c:v>0.24</c:v>
                </c:pt>
                <c:pt idx="1">
                  <c:v>0.02</c:v>
                </c:pt>
                <c:pt idx="2">
                  <c:v>0.12</c:v>
                </c:pt>
                <c:pt idx="3">
                  <c:v>0.13</c:v>
                </c:pt>
                <c:pt idx="4">
                  <c:v>0.34</c:v>
                </c:pt>
                <c:pt idx="5">
                  <c:v>0.33</c:v>
                </c:pt>
                <c:pt idx="6">
                  <c:v>0.25</c:v>
                </c:pt>
                <c:pt idx="7">
                  <c:v>0.34</c:v>
                </c:pt>
                <c:pt idx="8">
                  <c:v>0.15</c:v>
                </c:pt>
                <c:pt idx="9">
                  <c:v>0.1</c:v>
                </c:pt>
                <c:pt idx="10">
                  <c:v>0.33</c:v>
                </c:pt>
                <c:pt idx="11">
                  <c:v>0.47</c:v>
                </c:pt>
                <c:pt idx="12">
                  <c:v>0.35</c:v>
                </c:pt>
                <c:pt idx="13">
                  <c:v>0.21</c:v>
                </c:pt>
                <c:pt idx="14">
                  <c:v>0.28999999999999998</c:v>
                </c:pt>
                <c:pt idx="15">
                  <c:v>0.11</c:v>
                </c:pt>
                <c:pt idx="16">
                  <c:v>0.33</c:v>
                </c:pt>
                <c:pt idx="17">
                  <c:v>0.1</c:v>
                </c:pt>
                <c:pt idx="18">
                  <c:v>0.24</c:v>
                </c:pt>
                <c:pt idx="19">
                  <c:v>0</c:v>
                </c:pt>
                <c:pt idx="20">
                  <c:v>0.11</c:v>
                </c:pt>
                <c:pt idx="21">
                  <c:v>0.08</c:v>
                </c:pt>
                <c:pt idx="22">
                  <c:v>0.3</c:v>
                </c:pt>
                <c:pt idx="23">
                  <c:v>0.28000000000000003</c:v>
                </c:pt>
                <c:pt idx="24">
                  <c:v>0.28999999999999998</c:v>
                </c:pt>
                <c:pt idx="25">
                  <c:v>0.17</c:v>
                </c:pt>
                <c:pt idx="26">
                  <c:v>0.2</c:v>
                </c:pt>
                <c:pt idx="27">
                  <c:v>0.08</c:v>
                </c:pt>
                <c:pt idx="28">
                  <c:v>0.2</c:v>
                </c:pt>
                <c:pt idx="29">
                  <c:v>0.28000000000000003</c:v>
                </c:pt>
                <c:pt idx="30">
                  <c:v>0.01</c:v>
                </c:pt>
                <c:pt idx="31">
                  <c:v>0.2</c:v>
                </c:pt>
                <c:pt idx="32">
                  <c:v>0.22</c:v>
                </c:pt>
                <c:pt idx="33">
                  <c:v>0.11</c:v>
                </c:pt>
                <c:pt idx="34">
                  <c:v>0.02</c:v>
                </c:pt>
                <c:pt idx="35">
                  <c:v>0</c:v>
                </c:pt>
                <c:pt idx="36">
                  <c:v>0</c:v>
                </c:pt>
                <c:pt idx="37">
                  <c:v>0.01</c:v>
                </c:pt>
                <c:pt idx="38">
                  <c:v>0.02</c:v>
                </c:pt>
                <c:pt idx="39">
                  <c:v>0.16</c:v>
                </c:pt>
                <c:pt idx="40">
                  <c:v>0.24</c:v>
                </c:pt>
                <c:pt idx="41">
                  <c:v>0.01</c:v>
                </c:pt>
                <c:pt idx="42">
                  <c:v>0.08</c:v>
                </c:pt>
                <c:pt idx="43">
                  <c:v>0.05</c:v>
                </c:pt>
                <c:pt idx="44">
                  <c:v>0</c:v>
                </c:pt>
                <c:pt idx="45">
                  <c:v>0.13</c:v>
                </c:pt>
                <c:pt idx="46">
                  <c:v>0.13</c:v>
                </c:pt>
                <c:pt idx="47">
                  <c:v>0.11</c:v>
                </c:pt>
                <c:pt idx="48">
                  <c:v>0.09</c:v>
                </c:pt>
                <c:pt idx="49">
                  <c:v>0.22</c:v>
                </c:pt>
                <c:pt idx="50">
                  <c:v>0.06</c:v>
                </c:pt>
                <c:pt idx="51">
                  <c:v>0.38</c:v>
                </c:pt>
                <c:pt idx="52">
                  <c:v>0.04</c:v>
                </c:pt>
                <c:pt idx="53">
                  <c:v>0.1</c:v>
                </c:pt>
                <c:pt idx="54">
                  <c:v>0.37</c:v>
                </c:pt>
                <c:pt idx="55">
                  <c:v>0.25</c:v>
                </c:pt>
                <c:pt idx="56">
                  <c:v>0.09</c:v>
                </c:pt>
              </c:numCache>
            </c:numRef>
          </c:yVal>
          <c:smooth val="0"/>
          <c:extLst>
            <c:ext xmlns:c16="http://schemas.microsoft.com/office/drawing/2014/chart" uri="{C3380CC4-5D6E-409C-BE32-E72D297353CC}">
              <c16:uniqueId val="{00000001-FEDD-4FBE-8552-D26B81EADEAF}"/>
            </c:ext>
          </c:extLst>
        </c:ser>
        <c:dLbls>
          <c:showLegendKey val="0"/>
          <c:showVal val="0"/>
          <c:showCatName val="0"/>
          <c:showSerName val="0"/>
          <c:showPercent val="0"/>
          <c:showBubbleSize val="0"/>
        </c:dLbls>
        <c:axId val="104603648"/>
        <c:axId val="110134016"/>
      </c:scatterChart>
      <c:valAx>
        <c:axId val="104603648"/>
        <c:scaling>
          <c:orientation val="minMax"/>
        </c:scaling>
        <c:delete val="0"/>
        <c:axPos val="b"/>
        <c:title>
          <c:tx>
            <c:rich>
              <a:bodyPr/>
              <a:lstStyle/>
              <a:p>
                <a:pPr>
                  <a:defRPr sz="2000"/>
                </a:pPr>
                <a:r>
                  <a:rPr lang="en-US" sz="2000"/>
                  <a:t>Mean water depth (cm)</a:t>
                </a:r>
              </a:p>
            </c:rich>
          </c:tx>
          <c:overlay val="0"/>
        </c:title>
        <c:numFmt formatCode="General" sourceLinked="1"/>
        <c:majorTickMark val="out"/>
        <c:minorTickMark val="none"/>
        <c:tickLblPos val="nextTo"/>
        <c:txPr>
          <a:bodyPr/>
          <a:lstStyle/>
          <a:p>
            <a:pPr>
              <a:defRPr sz="2000"/>
            </a:pPr>
            <a:endParaRPr lang="en-US"/>
          </a:p>
        </c:txPr>
        <c:crossAx val="110134016"/>
        <c:crosses val="autoZero"/>
        <c:crossBetween val="midCat"/>
      </c:valAx>
      <c:valAx>
        <c:axId val="110134016"/>
        <c:scaling>
          <c:orientation val="minMax"/>
        </c:scaling>
        <c:delete val="0"/>
        <c:axPos val="l"/>
        <c:title>
          <c:tx>
            <c:rich>
              <a:bodyPr rot="-5400000" vert="horz"/>
              <a:lstStyle/>
              <a:p>
                <a:pPr>
                  <a:defRPr sz="1800"/>
                </a:pPr>
                <a:r>
                  <a:rPr lang="en-US" sz="1800"/>
                  <a:t>Soluble reactive phosphorus (mg/L)</a:t>
                </a:r>
              </a:p>
            </c:rich>
          </c:tx>
          <c:overlay val="0"/>
        </c:title>
        <c:numFmt formatCode="General" sourceLinked="1"/>
        <c:majorTickMark val="out"/>
        <c:minorTickMark val="none"/>
        <c:tickLblPos val="nextTo"/>
        <c:txPr>
          <a:bodyPr/>
          <a:lstStyle/>
          <a:p>
            <a:pPr>
              <a:defRPr sz="1800"/>
            </a:pPr>
            <a:endParaRPr lang="en-US"/>
          </a:p>
        </c:txPr>
        <c:crossAx val="104603648"/>
        <c:crosses val="autoZero"/>
        <c:crossBetween val="midCat"/>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Aerial photograph showing the distribution of permanent and ephemeral wetlands in a portion of the study area. Wetlands actually in the study are circled in white. </a:t>
            </a:r>
            <a:r>
              <a:rPr lang="en-US" sz="1200" kern="1200">
                <a:solidFill>
                  <a:schemeClr val="tx1"/>
                </a:solidFill>
                <a:effectLst/>
                <a:latin typeface="+mn-lt"/>
                <a:ea typeface="+mn-ea"/>
                <a:cs typeface="+mn-cs"/>
              </a:rPr>
              <a:t>The photograph was taken in spring, with leaves off the trees.</a:t>
            </a:r>
            <a:endParaRPr lang="en-US"/>
          </a:p>
        </p:txBody>
      </p:sp>
      <p:sp>
        <p:nvSpPr>
          <p:cNvPr id="4" name="Slide Number Placeholder 3"/>
          <p:cNvSpPr>
            <a:spLocks noGrp="1"/>
          </p:cNvSpPr>
          <p:nvPr>
            <p:ph type="sldNum" sz="quarter" idx="10"/>
          </p:nvPr>
        </p:nvSpPr>
        <p:spPr/>
        <p:txBody>
          <a:bodyPr/>
          <a:lstStyle/>
          <a:p>
            <a:fld id="{A1403770-0569-43DD-BDF8-C38DA58A711C}" type="slidenum">
              <a:rPr lang="en-US" smtClean="0"/>
              <a:t>11</a:t>
            </a:fld>
            <a:endParaRPr lang="en-US"/>
          </a:p>
        </p:txBody>
      </p:sp>
    </p:spTree>
    <p:extLst>
      <p:ext uri="{BB962C8B-B14F-4D97-AF65-F5344CB8AC3E}">
        <p14:creationId xmlns:p14="http://schemas.microsoft.com/office/powerpoint/2010/main" val="107072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linear model. Describe</a:t>
            </a:r>
            <a:r>
              <a:rPr lang="en-US" baseline="0" dirty="0"/>
              <a:t> how the line is modeling the general distribution of the points. Each point is one wetland.</a:t>
            </a:r>
            <a:endParaRPr lang="en-US" dirty="0"/>
          </a:p>
        </p:txBody>
      </p:sp>
      <p:sp>
        <p:nvSpPr>
          <p:cNvPr id="4" name="Slide Number Placeholder 3"/>
          <p:cNvSpPr>
            <a:spLocks noGrp="1"/>
          </p:cNvSpPr>
          <p:nvPr>
            <p:ph type="sldNum" sz="quarter" idx="10"/>
          </p:nvPr>
        </p:nvSpPr>
        <p:spPr/>
        <p:txBody>
          <a:bodyPr/>
          <a:lstStyle/>
          <a:p>
            <a:fld id="{E6EA4B51-5A95-4E0C-A940-47197860FF7F}" type="slidenum">
              <a:rPr lang="en-US" smtClean="0"/>
              <a:t>12</a:t>
            </a:fld>
            <a:endParaRPr lang="en-US"/>
          </a:p>
        </p:txBody>
      </p:sp>
    </p:spTree>
    <p:extLst>
      <p:ext uri="{BB962C8B-B14F-4D97-AF65-F5344CB8AC3E}">
        <p14:creationId xmlns:p14="http://schemas.microsoft.com/office/powerpoint/2010/main" val="4274009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Slope (m): </a:t>
            </a:r>
            <a:r>
              <a:rPr lang="en-US" sz="1200" kern="1200" dirty="0">
                <a:solidFill>
                  <a:schemeClr val="tx1"/>
                </a:solidFill>
                <a:effectLst/>
                <a:latin typeface="+mn-lt"/>
                <a:ea typeface="+mn-ea"/>
                <a:cs typeface="+mn-cs"/>
              </a:rPr>
              <a:t>models how fast or in what direction y changes with every change in x. These graphs show positive,</a:t>
            </a:r>
            <a:r>
              <a:rPr lang="en-US" sz="1200" kern="1200" baseline="0" dirty="0">
                <a:solidFill>
                  <a:schemeClr val="tx1"/>
                </a:solidFill>
                <a:effectLst/>
                <a:latin typeface="+mn-lt"/>
                <a:ea typeface="+mn-ea"/>
                <a:cs typeface="+mn-cs"/>
              </a:rPr>
              <a:t> negative, and no slope.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6EA4B51-5A95-4E0C-A940-47197860FF7F}" type="slidenum">
              <a:rPr lang="en-US" smtClean="0"/>
              <a:t>13</a:t>
            </a:fld>
            <a:endParaRPr lang="en-US"/>
          </a:p>
        </p:txBody>
      </p:sp>
    </p:spTree>
    <p:extLst>
      <p:ext uri="{BB962C8B-B14F-4D97-AF65-F5344CB8AC3E}">
        <p14:creationId xmlns:p14="http://schemas.microsoft.com/office/powerpoint/2010/main" val="283590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Intercept (b):</a:t>
            </a:r>
            <a:r>
              <a:rPr lang="en-US" sz="1200" kern="1200" dirty="0">
                <a:solidFill>
                  <a:schemeClr val="tx1"/>
                </a:solidFill>
                <a:effectLst/>
                <a:latin typeface="+mn-lt"/>
                <a:ea typeface="+mn-ea"/>
                <a:cs typeface="+mn-cs"/>
              </a:rPr>
              <a:t> models the value of y when x is zero. Illustration of linear models with different slopes and intercepts. Arrows indicate the approximate intercept locations.</a:t>
            </a:r>
          </a:p>
          <a:p>
            <a:endParaRPr lang="en-US" dirty="0"/>
          </a:p>
        </p:txBody>
      </p:sp>
      <p:sp>
        <p:nvSpPr>
          <p:cNvPr id="4" name="Slide Number Placeholder 3"/>
          <p:cNvSpPr>
            <a:spLocks noGrp="1"/>
          </p:cNvSpPr>
          <p:nvPr>
            <p:ph type="sldNum" sz="quarter" idx="10"/>
          </p:nvPr>
        </p:nvSpPr>
        <p:spPr/>
        <p:txBody>
          <a:bodyPr/>
          <a:lstStyle/>
          <a:p>
            <a:fld id="{E6EA4B51-5A95-4E0C-A940-47197860FF7F}" type="slidenum">
              <a:rPr lang="en-US" smtClean="0"/>
              <a:t>14</a:t>
            </a:fld>
            <a:endParaRPr lang="en-US"/>
          </a:p>
        </p:txBody>
      </p:sp>
    </p:spTree>
    <p:extLst>
      <p:ext uri="{BB962C8B-B14F-4D97-AF65-F5344CB8AC3E}">
        <p14:creationId xmlns:p14="http://schemas.microsoft.com/office/powerpoint/2010/main" val="23520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students should</a:t>
            </a:r>
            <a:r>
              <a:rPr lang="en-US" baseline="0" dirty="0"/>
              <a:t> test their knowledge on this graph. What is the slope? What is the intercept? Is this a good R2? (It is not the best, but it is decent for ecological data).</a:t>
            </a:r>
            <a:endParaRPr lang="en-US" dirty="0"/>
          </a:p>
        </p:txBody>
      </p:sp>
      <p:sp>
        <p:nvSpPr>
          <p:cNvPr id="4" name="Slide Number Placeholder 3"/>
          <p:cNvSpPr>
            <a:spLocks noGrp="1"/>
          </p:cNvSpPr>
          <p:nvPr>
            <p:ph type="sldNum" sz="quarter" idx="10"/>
          </p:nvPr>
        </p:nvSpPr>
        <p:spPr/>
        <p:txBody>
          <a:bodyPr/>
          <a:lstStyle/>
          <a:p>
            <a:fld id="{E6EA4B51-5A95-4E0C-A940-47197860FF7F}" type="slidenum">
              <a:rPr lang="en-US" smtClean="0"/>
              <a:t>16</a:t>
            </a:fld>
            <a:endParaRPr lang="en-US"/>
          </a:p>
        </p:txBody>
      </p:sp>
    </p:spTree>
    <p:extLst>
      <p:ext uri="{BB962C8B-B14F-4D97-AF65-F5344CB8AC3E}">
        <p14:creationId xmlns:p14="http://schemas.microsoft.com/office/powerpoint/2010/main" val="427400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can use this slide as an example of results for macroinvertebrates. This example explores the relationship between macroinvertebrate richness and wetland mean water depth. Students can identify that slopes differ between permanent and ephemeral wetlands and that the intercepts also differ. As a class, the students can then brainstorm why this might be.</a:t>
            </a:r>
          </a:p>
        </p:txBody>
      </p:sp>
      <p:sp>
        <p:nvSpPr>
          <p:cNvPr id="4" name="Slide Number Placeholder 3"/>
          <p:cNvSpPr>
            <a:spLocks noGrp="1"/>
          </p:cNvSpPr>
          <p:nvPr>
            <p:ph type="sldNum" sz="quarter" idx="10"/>
          </p:nvPr>
        </p:nvSpPr>
        <p:spPr/>
        <p:txBody>
          <a:bodyPr/>
          <a:lstStyle/>
          <a:p>
            <a:fld id="{E6EA4B51-5A95-4E0C-A940-47197860FF7F}" type="slidenum">
              <a:rPr lang="en-US" smtClean="0"/>
              <a:t>17</a:t>
            </a:fld>
            <a:endParaRPr lang="en-US"/>
          </a:p>
        </p:txBody>
      </p:sp>
    </p:spTree>
    <p:extLst>
      <p:ext uri="{BB962C8B-B14F-4D97-AF65-F5344CB8AC3E}">
        <p14:creationId xmlns:p14="http://schemas.microsoft.com/office/powerpoint/2010/main" val="1345327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Instructors can use this slide as an example of results for plants. This example explores the relationship between plant richness and wetland area. Students can identify that slopes differ between permanent and ephemeral wetlands. As a class, the students can then brainstorm why this might be and connect the results back to </a:t>
            </a:r>
            <a:r>
              <a:rPr lang="en-US"/>
              <a:t>island biogeography.</a:t>
            </a:r>
            <a:endParaRPr lang="en-US" dirty="0"/>
          </a:p>
          <a:p>
            <a:endParaRPr lang="en-US" dirty="0"/>
          </a:p>
        </p:txBody>
      </p:sp>
      <p:sp>
        <p:nvSpPr>
          <p:cNvPr id="4" name="Slide Number Placeholder 3"/>
          <p:cNvSpPr>
            <a:spLocks noGrp="1"/>
          </p:cNvSpPr>
          <p:nvPr>
            <p:ph type="sldNum" sz="quarter" idx="10"/>
          </p:nvPr>
        </p:nvSpPr>
        <p:spPr/>
        <p:txBody>
          <a:bodyPr/>
          <a:lstStyle/>
          <a:p>
            <a:fld id="{E6EA4B51-5A95-4E0C-A940-47197860FF7F}" type="slidenum">
              <a:rPr lang="en-US" smtClean="0"/>
              <a:t>18</a:t>
            </a:fld>
            <a:endParaRPr lang="en-US"/>
          </a:p>
        </p:txBody>
      </p:sp>
    </p:spTree>
    <p:extLst>
      <p:ext uri="{BB962C8B-B14F-4D97-AF65-F5344CB8AC3E}">
        <p14:creationId xmlns:p14="http://schemas.microsoft.com/office/powerpoint/2010/main" val="242990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Study area is in the Ice Age National Scientific Preserve, New Auburn, Wisconsin, United States.</a:t>
            </a:r>
            <a:endParaRPr lang="en-US" dirty="0"/>
          </a:p>
        </p:txBody>
      </p:sp>
      <p:sp>
        <p:nvSpPr>
          <p:cNvPr id="4" name="Slide Number Placeholder 3"/>
          <p:cNvSpPr>
            <a:spLocks noGrp="1"/>
          </p:cNvSpPr>
          <p:nvPr>
            <p:ph type="sldNum" sz="quarter" idx="10"/>
          </p:nvPr>
        </p:nvSpPr>
        <p:spPr/>
        <p:txBody>
          <a:bodyPr/>
          <a:lstStyle/>
          <a:p>
            <a:fld id="{E6EA4B51-5A95-4E0C-A940-47197860FF7F}" type="slidenum">
              <a:rPr lang="en-US" smtClean="0"/>
              <a:t>10</a:t>
            </a:fld>
            <a:endParaRPr lang="en-US"/>
          </a:p>
        </p:txBody>
      </p:sp>
    </p:spTree>
    <p:extLst>
      <p:ext uri="{BB962C8B-B14F-4D97-AF65-F5344CB8AC3E}">
        <p14:creationId xmlns:p14="http://schemas.microsoft.com/office/powerpoint/2010/main" val="416616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docProps/app.xml><?xml version="1.0" encoding="utf-8"?>
<Properties xmlns="http://schemas.openxmlformats.org/officeDocument/2006/extended-properties" xmlns:vt="http://schemas.openxmlformats.org/officeDocument/2006/docPropsVTypes">
  <TotalTime>27683</TotalTime>
  <Words>1040</Words>
  <Application>Microsoft Office PowerPoint</Application>
  <PresentationFormat>On-screen Show (4:3)</PresentationFormat>
  <Paragraphs>127</Paragraphs>
  <Slides>18</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Wisconsin - Stout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 Amanda</dc:creator>
  <cp:lastModifiedBy>Little, Amanda</cp:lastModifiedBy>
  <cp:revision>12</cp:revision>
  <dcterms:created xsi:type="dcterms:W3CDTF">2017-05-12T17:22:54Z</dcterms:created>
  <dcterms:modified xsi:type="dcterms:W3CDTF">2018-01-19T20:46:39Z</dcterms:modified>
</cp:coreProperties>
</file>